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740" r:id="rId5"/>
    <p:sldId id="749" r:id="rId6"/>
    <p:sldId id="839" r:id="rId7"/>
    <p:sldId id="795" r:id="rId8"/>
    <p:sldId id="759" r:id="rId9"/>
    <p:sldId id="895" r:id="rId10"/>
    <p:sldId id="896" r:id="rId11"/>
    <p:sldId id="898" r:id="rId12"/>
    <p:sldId id="897" r:id="rId13"/>
    <p:sldId id="905" r:id="rId14"/>
    <p:sldId id="899" r:id="rId15"/>
    <p:sldId id="900" r:id="rId16"/>
    <p:sldId id="902" r:id="rId17"/>
    <p:sldId id="903" r:id="rId18"/>
    <p:sldId id="904" r:id="rId19"/>
    <p:sldId id="906" r:id="rId20"/>
    <p:sldId id="89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55C"/>
    <a:srgbClr val="136387"/>
    <a:srgbClr val="369A6C"/>
    <a:srgbClr val="F4A021"/>
    <a:srgbClr val="C4CE22"/>
    <a:srgbClr val="BCC721"/>
    <a:srgbClr val="BBC621"/>
    <a:srgbClr val="333333"/>
    <a:srgbClr val="BDD75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0" autoAdjust="0"/>
    <p:restoredTop sz="89504" autoAdjust="0"/>
  </p:normalViewPr>
  <p:slideViewPr>
    <p:cSldViewPr snapToGrid="0" snapToObjects="1">
      <p:cViewPr>
        <p:scale>
          <a:sx n="100" d="100"/>
          <a:sy n="100" d="100"/>
        </p:scale>
        <p:origin x="-1952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BF27-E0E0-AC47-8373-2AA3DA2DB3AB}" type="datetimeFigureOut">
              <a:rPr lang="en-US" smtClean="0"/>
              <a:t>21/08/2017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D56C5-7E33-1346-9066-02F6A9E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8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4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41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21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21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21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21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21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21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0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2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41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78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78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78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D56C5-7E33-1346-9066-02F6A9EC9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7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21/08/2017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21/08/2017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7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21/08/2017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5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21/08/2017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6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21/08/2017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4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21/08/2017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3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21/08/2017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5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21/08/2017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8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21/08/2017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21/08/2017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1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16EB83-E9D4-3E43-8642-495091358B3F}" type="datetimeFigureOut">
              <a:rPr lang="en-US" smtClean="0"/>
              <a:t>21/08/2017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3CD89B4-C6AA-344A-8D99-5A8C8E05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320" y="6237711"/>
            <a:ext cx="9142193" cy="0"/>
          </a:xfrm>
          <a:prstGeom prst="line">
            <a:avLst/>
          </a:prstGeom>
          <a:ln>
            <a:solidFill>
              <a:srgbClr val="D7D8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XDlogo_M&amp;S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41" y="6342449"/>
            <a:ext cx="1339437" cy="41944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6320" y="13731"/>
            <a:ext cx="9142193" cy="0"/>
          </a:xfrm>
          <a:prstGeom prst="line">
            <a:avLst/>
          </a:prstGeom>
          <a:ln>
            <a:solidFill>
              <a:srgbClr val="D7D8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2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" descr="Ez6wBbu34WGf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35" y="3591305"/>
            <a:ext cx="5764530" cy="711625"/>
          </a:xfrm>
          <a:prstGeom prst="rect">
            <a:avLst/>
          </a:prstGeom>
        </p:spPr>
      </p:pic>
      <p:pic>
        <p:nvPicPr>
          <p:cNvPr id="2" name="Picture 1" descr="index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58" y="2592675"/>
            <a:ext cx="1167084" cy="6821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58734" y="47790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30" descr="Ez6wBbu34WGf2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35" y="2731770"/>
            <a:ext cx="576453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7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FE element 31" descr="Ez6wBbu34WGf2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7" y="520700"/>
            <a:ext cx="8279130" cy="685800"/>
          </a:xfrm>
          <a:prstGeom prst="rect">
            <a:avLst/>
          </a:prstGeom>
        </p:spPr>
      </p:pic>
      <p:pic>
        <p:nvPicPr>
          <p:cNvPr id="7" name="PFE element 32" descr="Ez6wBbu34WGf25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42" y="1490391"/>
            <a:ext cx="1981200" cy="4011930"/>
          </a:xfrm>
          <a:prstGeom prst="rect">
            <a:avLst/>
          </a:prstGeom>
        </p:spPr>
      </p:pic>
      <p:pic>
        <p:nvPicPr>
          <p:cNvPr id="8" name="PFE element 33" descr="Ez6wBbu34WGf26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2" y="4686753"/>
            <a:ext cx="4697730" cy="585369"/>
          </a:xfrm>
          <a:prstGeom prst="rect">
            <a:avLst/>
          </a:prstGeom>
        </p:spPr>
      </p:pic>
      <p:pic>
        <p:nvPicPr>
          <p:cNvPr id="9" name="PFE element 34" descr="Ez6wBbu34WGf27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7" y="1583492"/>
            <a:ext cx="5052060" cy="914400"/>
          </a:xfrm>
          <a:prstGeom prst="rect">
            <a:avLst/>
          </a:prstGeom>
        </p:spPr>
      </p:pic>
      <p:pic>
        <p:nvPicPr>
          <p:cNvPr id="10" name="PFE element 35" descr="Ez6wBbu34WGf28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" y="2703472"/>
            <a:ext cx="486156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5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36" descr="Ez6wBbu34WGf29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2" y="1611158"/>
            <a:ext cx="5726430" cy="3794760"/>
          </a:xfrm>
          <a:prstGeom prst="rect">
            <a:avLst/>
          </a:prstGeom>
        </p:spPr>
      </p:pic>
      <p:pic>
        <p:nvPicPr>
          <p:cNvPr id="3" name="PFE element 37" descr="Ez6wBbu34WGf30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7" y="520700"/>
            <a:ext cx="8279130" cy="685800"/>
          </a:xfrm>
          <a:prstGeom prst="rect">
            <a:avLst/>
          </a:prstGeom>
        </p:spPr>
      </p:pic>
      <p:pic>
        <p:nvPicPr>
          <p:cNvPr id="6" name="PFE element 38" descr="Ez6wBbu34WGf31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3" y="1612248"/>
            <a:ext cx="1638300" cy="3314700"/>
          </a:xfrm>
          <a:prstGeom prst="rect">
            <a:avLst/>
          </a:prstGeom>
        </p:spPr>
      </p:pic>
      <p:pic>
        <p:nvPicPr>
          <p:cNvPr id="7" name="PFE element 39" descr="Ez6wBbu34WGf32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8" y="5410200"/>
            <a:ext cx="533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4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40" descr="Ez6wBbu34WGf3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3" y="1612248"/>
            <a:ext cx="1638300" cy="3314700"/>
          </a:xfrm>
          <a:prstGeom prst="rect">
            <a:avLst/>
          </a:prstGeom>
        </p:spPr>
      </p:pic>
      <p:pic>
        <p:nvPicPr>
          <p:cNvPr id="3" name="PFE element 41" descr="Ez6wBbu34WGf34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2" y="1612587"/>
            <a:ext cx="5726430" cy="3299460"/>
          </a:xfrm>
          <a:prstGeom prst="rect">
            <a:avLst/>
          </a:prstGeom>
        </p:spPr>
      </p:pic>
      <p:pic>
        <p:nvPicPr>
          <p:cNvPr id="6" name="PFE element 42" descr="Ez6wBbu34WGf35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7" y="520700"/>
            <a:ext cx="8279130" cy="685800"/>
          </a:xfrm>
          <a:prstGeom prst="rect">
            <a:avLst/>
          </a:prstGeom>
        </p:spPr>
      </p:pic>
      <p:pic>
        <p:nvPicPr>
          <p:cNvPr id="7" name="PFE element 43" descr="Ez6wBbu34WGf36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8" y="4964455"/>
            <a:ext cx="5334000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4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44" descr="Ez6wBbu34WGf37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3" y="1612248"/>
            <a:ext cx="1638300" cy="3314700"/>
          </a:xfrm>
          <a:prstGeom prst="rect">
            <a:avLst/>
          </a:prstGeom>
        </p:spPr>
      </p:pic>
      <p:pic>
        <p:nvPicPr>
          <p:cNvPr id="3" name="PFE element 45" descr="Ez6wBbu34WGf38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7" y="1304929"/>
            <a:ext cx="5890260" cy="4290060"/>
          </a:xfrm>
          <a:prstGeom prst="rect">
            <a:avLst/>
          </a:prstGeom>
        </p:spPr>
      </p:pic>
      <p:pic>
        <p:nvPicPr>
          <p:cNvPr id="6" name="PFE element 46" descr="Ez6wBbu34WGf39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7" y="368300"/>
            <a:ext cx="8279130" cy="685800"/>
          </a:xfrm>
          <a:prstGeom prst="rect">
            <a:avLst/>
          </a:prstGeom>
        </p:spPr>
      </p:pic>
      <p:pic>
        <p:nvPicPr>
          <p:cNvPr id="7" name="PFE element 47" descr="Ez6wBbu34WGf40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8" y="5367391"/>
            <a:ext cx="5334000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0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48" descr="Ez6wBbu34WGf4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7" y="520700"/>
            <a:ext cx="8279130" cy="685800"/>
          </a:xfrm>
          <a:prstGeom prst="rect">
            <a:avLst/>
          </a:prstGeom>
        </p:spPr>
      </p:pic>
      <p:pic>
        <p:nvPicPr>
          <p:cNvPr id="3" name="PFE element 49" descr="Ez6wBbu34WGf42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5" y="3166425"/>
            <a:ext cx="6614160" cy="2945130"/>
          </a:xfrm>
          <a:prstGeom prst="rect">
            <a:avLst/>
          </a:prstGeom>
        </p:spPr>
      </p:pic>
      <p:pic>
        <p:nvPicPr>
          <p:cNvPr id="18" name="C750C1604" descr="C750C1604.jpeg"/>
          <p:cNvPicPr/>
          <p:nvPr/>
        </p:nvPicPr>
        <p:blipFill>
          <a:blip r:embed="rId5"/>
          <a:stretch>
            <a:fillRect/>
          </a:stretch>
        </p:blipFill>
        <p:spPr>
          <a:xfrm>
            <a:off x="1632391" y="1409700"/>
            <a:ext cx="5753100" cy="17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5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51" descr="Ez6wBbu34WGf4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7" y="520700"/>
            <a:ext cx="8279130" cy="685800"/>
          </a:xfrm>
          <a:prstGeom prst="rect">
            <a:avLst/>
          </a:prstGeom>
        </p:spPr>
      </p:pic>
      <p:pic>
        <p:nvPicPr>
          <p:cNvPr id="2" name="Picture 1" descr="Screen Shot 2017-08-18 at 19.01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28" y="1747207"/>
            <a:ext cx="2583145" cy="31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2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53" descr="Ez6wBbu34WGf4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5" y="3141464"/>
            <a:ext cx="278511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2527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4" descr="Ez6wBbu34WGf2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12862"/>
            <a:ext cx="6553200" cy="3489960"/>
          </a:xfrm>
          <a:prstGeom prst="rect">
            <a:avLst/>
          </a:prstGeom>
        </p:spPr>
      </p:pic>
      <p:pic>
        <p:nvPicPr>
          <p:cNvPr id="3" name="PFE element 5" descr="Ez6wBbu34WGf3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7" y="520700"/>
            <a:ext cx="827913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8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6" descr="Ez6wBbu34WGf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95" y="1403222"/>
            <a:ext cx="5905500" cy="4251960"/>
          </a:xfrm>
          <a:prstGeom prst="rect">
            <a:avLst/>
          </a:prstGeom>
        </p:spPr>
      </p:pic>
      <p:pic>
        <p:nvPicPr>
          <p:cNvPr id="3" name="PFE element 7" descr="Ez6wBbu34WGf5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7" y="520700"/>
            <a:ext cx="827913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3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8" descr="Ez6wBbu34WGf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45" y="1639903"/>
            <a:ext cx="6728460" cy="2804160"/>
          </a:xfrm>
          <a:prstGeom prst="rect">
            <a:avLst/>
          </a:prstGeom>
        </p:spPr>
      </p:pic>
      <p:pic>
        <p:nvPicPr>
          <p:cNvPr id="3" name="PFE element 9" descr="Ez6wBbu34WGf7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7" y="520700"/>
            <a:ext cx="827913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6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10" descr="Ez6wBbu34WGf8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35" y="3073188"/>
            <a:ext cx="5764530" cy="7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1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1" descr="Ez6wBbu34WGf9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1" y="850681"/>
            <a:ext cx="4747260" cy="1573530"/>
          </a:xfrm>
          <a:prstGeom prst="rect">
            <a:avLst/>
          </a:prstGeom>
        </p:spPr>
      </p:pic>
      <p:pic>
        <p:nvPicPr>
          <p:cNvPr id="5" name="PFE element 12" descr="Ez6wBbu34WGf10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0" y="6312939"/>
            <a:ext cx="5383530" cy="405550"/>
          </a:xfrm>
          <a:prstGeom prst="rect">
            <a:avLst/>
          </a:prstGeom>
        </p:spPr>
      </p:pic>
      <p:pic>
        <p:nvPicPr>
          <p:cNvPr id="6" name="PFE element 13" descr="Ez6wBbu34WGf11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5" y="358141"/>
            <a:ext cx="2411730" cy="381000"/>
          </a:xfrm>
          <a:prstGeom prst="rect">
            <a:avLst/>
          </a:prstGeom>
        </p:spPr>
      </p:pic>
      <p:pic>
        <p:nvPicPr>
          <p:cNvPr id="7" name="PFE element 14" descr="Ez6wBbu34WGf12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6" y="2626294"/>
            <a:ext cx="4850130" cy="2842260"/>
          </a:xfrm>
          <a:prstGeom prst="rect">
            <a:avLst/>
          </a:prstGeom>
        </p:spPr>
      </p:pic>
      <p:pic>
        <p:nvPicPr>
          <p:cNvPr id="4" name="Picture 3" descr="Screen Shot 2017-08-17 at 14.44.4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31" y="25400"/>
            <a:ext cx="25159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0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6" descr="Ez6wBbu34WGf1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27" y="737881"/>
            <a:ext cx="5029200" cy="1394460"/>
          </a:xfrm>
          <a:prstGeom prst="rect">
            <a:avLst/>
          </a:prstGeom>
        </p:spPr>
      </p:pic>
      <p:pic>
        <p:nvPicPr>
          <p:cNvPr id="4" name="PFE element 17" descr="Ez6wBbu34WGf14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0" y="6312939"/>
            <a:ext cx="5383530" cy="405550"/>
          </a:xfrm>
          <a:prstGeom prst="rect">
            <a:avLst/>
          </a:prstGeom>
        </p:spPr>
      </p:pic>
      <p:pic>
        <p:nvPicPr>
          <p:cNvPr id="5" name="PFE element 18" descr="Ez6wBbu34WGf15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5" y="358141"/>
            <a:ext cx="2411730" cy="381000"/>
          </a:xfrm>
          <a:prstGeom prst="rect">
            <a:avLst/>
          </a:prstGeom>
        </p:spPr>
      </p:pic>
      <p:pic>
        <p:nvPicPr>
          <p:cNvPr id="7" name="PFE element 19" descr="Ez6wBbu34WGf16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64" y="2234304"/>
            <a:ext cx="4838700" cy="3554730"/>
          </a:xfrm>
          <a:prstGeom prst="rect">
            <a:avLst/>
          </a:prstGeom>
        </p:spPr>
      </p:pic>
      <p:pic>
        <p:nvPicPr>
          <p:cNvPr id="6" name="Picture 5" descr="Screen Shot 2017-08-17 at 14.40.06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 r="33300" b="3825"/>
          <a:stretch/>
        </p:blipFill>
        <p:spPr>
          <a:xfrm>
            <a:off x="228528" y="254000"/>
            <a:ext cx="2902021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2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21" descr="Ez6wBbu34WGf17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1" y="636281"/>
            <a:ext cx="3947160" cy="1394460"/>
          </a:xfrm>
          <a:prstGeom prst="rect">
            <a:avLst/>
          </a:prstGeom>
        </p:spPr>
      </p:pic>
      <p:pic>
        <p:nvPicPr>
          <p:cNvPr id="3" name="PFE element 22" descr="Ez6wBbu34WGf18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0" y="6312939"/>
            <a:ext cx="5383530" cy="405550"/>
          </a:xfrm>
          <a:prstGeom prst="rect">
            <a:avLst/>
          </a:prstGeom>
        </p:spPr>
      </p:pic>
      <p:pic>
        <p:nvPicPr>
          <p:cNvPr id="4" name="PFE element 23" descr="Ez6wBbu34WGf19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55" y="2131304"/>
            <a:ext cx="4381500" cy="3451860"/>
          </a:xfrm>
          <a:prstGeom prst="rect">
            <a:avLst/>
          </a:prstGeom>
        </p:spPr>
      </p:pic>
      <p:pic>
        <p:nvPicPr>
          <p:cNvPr id="5" name="Picture 4" descr="Screen Shot 2017-08-17 at 14.48.07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3" r="30065"/>
          <a:stretch/>
        </p:blipFill>
        <p:spPr>
          <a:xfrm>
            <a:off x="7048500" y="0"/>
            <a:ext cx="1809750" cy="6191497"/>
          </a:xfrm>
          <a:prstGeom prst="rect">
            <a:avLst/>
          </a:prstGeom>
        </p:spPr>
      </p:pic>
      <p:pic>
        <p:nvPicPr>
          <p:cNvPr id="7" name="Picture 6" descr="Screen Shot 2017-08-17 at 14.49.37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t="3870" r="42049" b="716"/>
          <a:stretch/>
        </p:blipFill>
        <p:spPr>
          <a:xfrm>
            <a:off x="5564528" y="196851"/>
            <a:ext cx="1240744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26" descr="Ez6wBbu34WGf2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1" y="1310224"/>
            <a:ext cx="4823460" cy="1394460"/>
          </a:xfrm>
          <a:prstGeom prst="rect">
            <a:avLst/>
          </a:prstGeom>
        </p:spPr>
      </p:pic>
      <p:pic>
        <p:nvPicPr>
          <p:cNvPr id="3" name="PFE element 27" descr="Ez6wBbu34WGf21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0" y="6312939"/>
            <a:ext cx="5383530" cy="405550"/>
          </a:xfrm>
          <a:prstGeom prst="rect">
            <a:avLst/>
          </a:prstGeom>
        </p:spPr>
      </p:pic>
      <p:pic>
        <p:nvPicPr>
          <p:cNvPr id="5" name="PFE element 28" descr="Ez6wBbu34WGf22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0" y="2802194"/>
            <a:ext cx="4305300" cy="1828800"/>
          </a:xfrm>
          <a:prstGeom prst="rect">
            <a:avLst/>
          </a:prstGeom>
        </p:spPr>
      </p:pic>
      <p:pic>
        <p:nvPicPr>
          <p:cNvPr id="4" name="Picture 3" descr="Screen Shot 2017-08-17 at 15.14.2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2" r="22800" b="815"/>
          <a:stretch/>
        </p:blipFill>
        <p:spPr>
          <a:xfrm>
            <a:off x="5409233" y="0"/>
            <a:ext cx="3734767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3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FAF1516570E42BCCDC4B2F35DDF48" ma:contentTypeVersion="1" ma:contentTypeDescription="Create a new document." ma:contentTypeScope="" ma:versionID="f18cad56b1fd04cdb7fe221b0410d1e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BB49775-3692-47E3-98E6-0DB02D306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9FC3FE1-D1B1-4971-BE9E-FEA1FCB5D7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5F6147-40EF-4C16-9A5E-326763ADB72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10862</TotalTime>
  <Words>17</Words>
  <Application>Microsoft Macintosh PowerPoint</Application>
  <PresentationFormat>On-screen Show (4:3)</PresentationFormat>
  <Paragraphs>17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Patrizio Saliani </Manager>
  <Company>Marks &amp; Spencer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M&amp;S - Food Transformation</dc:title>
  <dc:subject/>
  <dc:creator>Patrizio Saliani</dc:creator>
  <cp:keywords>Patrizio Saliani </cp:keywords>
  <dc:description>Created by: Patrizio Saliani
</dc:description>
  <cp:lastModifiedBy>Patrizio Saliani</cp:lastModifiedBy>
  <cp:revision>1066</cp:revision>
  <dcterms:created xsi:type="dcterms:W3CDTF">2012-10-10T09:25:10Z</dcterms:created>
  <dcterms:modified xsi:type="dcterms:W3CDTF">2017-08-21T14:33:23Z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0x0101007A0FAF1516570E42BCCDC4B2F35DDF48</vt:lpwstr>
  </property>
</Properties>
</file>